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64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57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58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260" r:id="rId46"/>
    <p:sldId id="309" r:id="rId47"/>
    <p:sldId id="310" r:id="rId48"/>
    <p:sldId id="311" r:id="rId49"/>
    <p:sldId id="299" r:id="rId50"/>
    <p:sldId id="290" r:id="rId51"/>
    <p:sldId id="30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jarman" initials="sj" lastIdx="2" clrIdx="0">
    <p:extLst>
      <p:ext uri="{19B8F6BF-5375-455C-9EA6-DF929625EA0E}">
        <p15:presenceInfo xmlns:p15="http://schemas.microsoft.com/office/powerpoint/2012/main" userId="e3c87ee2e0be19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509C-B1AB-4436-93C8-FF5707A74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C2DC1-BF4F-452E-B4A3-C4674BCE7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FCC49-2794-4F07-81CD-87E215CD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67856-A26C-481F-8036-605542FD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F01CF-62F2-4BAD-B45F-FC2E9415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4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D7FE-C2DD-4006-A84B-448DAAF7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851F3-1445-4233-B1B2-D7C3F9261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D3674-34D0-46CA-80AD-40A7D322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8418-EB35-426A-B07C-1DE6A0112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D40D-4F1B-41BB-BEFF-9E5D60E1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3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25497-812B-4D8D-814A-402CA80C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35739-3EE7-42A7-AD3D-D494E624C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77C11-10A7-44B3-8CCC-82E2DA68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B5E9-31E5-426D-A59C-3EB9FFA2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0E01F-71C7-4416-AA55-C3545D6A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62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1A8B7-E7BB-48AD-AF5B-0A346A39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A8DDD-FA39-40D0-A40F-5E3F83E2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023C0-E2EA-422F-9C5C-A877DEC2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3BA33-896E-464E-8B46-18944F83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720FA-C14D-41E6-AB29-49A9E58A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49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18C3-11D3-4716-9BEF-65842931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4A68B-288A-4FC0-BD9C-CBD44834A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5E1B-1791-4C39-95FC-95EFBC2F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45F9C-2759-4818-B577-FB859FE7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6F85-AB7F-48AE-83F1-6E5D9F03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7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9C68-A3FF-42E4-A3C8-D05D54E8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A8AA-59AD-49FF-8415-246F80CBE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9052-EBDE-4A28-BBC0-CC8F35639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2CB5-0E3D-4395-A7F1-CE45865E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26109-ACA3-4743-93C8-E626D46E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501D0-0E37-4F37-A223-0C651B40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84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7BC91-E6B5-43B0-8882-611553A2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416EC-692F-4EBD-9471-0F3D789A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767F-78FA-4811-A6CA-858B8B103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3822F-2776-46E8-AB0F-DA6D6046C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D100A-3DB1-4623-96F9-00D1AA162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4C38C7-4DD3-46D9-9052-34484D9E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4EB3C-875B-45C7-A3C9-861E6080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7DDFF-A5D2-4AE8-8207-163E29C0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BCA9-A6A2-4834-B59E-7C882DC8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AF488-4A65-4AF8-9F4F-9AA7A3AF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BF40E-FC68-4DC2-A34D-2CAC2A7D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FB7E5-43F3-4F85-BE67-4F02669F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8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6ADAD-3BC3-44CF-891C-7F57D7D4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FAE9A-EB53-4B46-BF33-85B81908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D888-A48A-472D-896B-9B1C434E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97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2294-E2AF-4B33-A33C-548767F9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FB33D-71AB-4560-A040-B1521EBAE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0C8DE-71D1-4085-8B97-AD14E835A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AA60-829E-44C6-AD6D-37F67A4A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0140B-D258-4245-9012-40F5ACB7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8EE1A-EC9A-4935-9FF9-E04A9A57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CFD2-90D6-4E68-A414-E6E6C8C3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C756E-AD78-4C94-9E7F-93213DBB0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FB29E-DC7D-47B2-A708-5A4EC0FE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34D21-FC20-46E7-8B55-BFB75A79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CDB84-4D93-45D2-96BE-4BCCEFF7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34AC0-D493-44C3-BDAC-FDB7CC3A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F65B2-5816-4062-AEC7-74342470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93443-9416-473A-9F42-E46F40864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EDC31-5660-4026-8B5B-71C3606E0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E472A-EEF4-4B6E-A72B-BD03840E9199}" type="datetimeFigureOut">
              <a:rPr lang="en-GB" smtClean="0"/>
              <a:t>26/12/2020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51CF-A199-4352-806D-8641E9A2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08D5F-2FE9-4FC6-98A5-3E64D608A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2A369-B393-4911-BD33-A64B61F29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6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52E781D-5C13-4FDA-BE1B-F29576764BD6}"/>
              </a:ext>
            </a:extLst>
          </p:cNvPr>
          <p:cNvSpPr txBox="1"/>
          <p:nvPr/>
        </p:nvSpPr>
        <p:spPr>
          <a:xfrm>
            <a:off x="2894274" y="2130950"/>
            <a:ext cx="6106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November 2019</a:t>
            </a:r>
          </a:p>
          <a:p>
            <a:pPr algn="ctr"/>
            <a:r>
              <a:rPr lang="en-US" sz="4400" dirty="0"/>
              <a:t>Physics e-Assessment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70790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29764-F4C8-4E9C-9B0E-24FC089F1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29855"/>
          <a:stretch/>
        </p:blipFill>
        <p:spPr>
          <a:xfrm>
            <a:off x="622578" y="1242391"/>
            <a:ext cx="11200891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35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630B1-41F1-44EA-AA5A-19073581F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b="37391"/>
          <a:stretch/>
        </p:blipFill>
        <p:spPr>
          <a:xfrm>
            <a:off x="906402" y="580445"/>
            <a:ext cx="10379196" cy="50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3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5A81DF-977E-470F-8CE4-7377340C2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2"/>
          <a:stretch/>
        </p:blipFill>
        <p:spPr>
          <a:xfrm>
            <a:off x="935603" y="429370"/>
            <a:ext cx="10052631" cy="55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C0C57-315C-41BB-82B9-BED1434F0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9159" r="1102" b="8985"/>
          <a:stretch/>
        </p:blipFill>
        <p:spPr>
          <a:xfrm>
            <a:off x="1447138" y="628152"/>
            <a:ext cx="9120146" cy="61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3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34110-9346-4AA2-9FC7-DA2615B3A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7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CF47D6-A8C2-4D0B-A406-A2E0E1C20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2"/>
          <a:stretch/>
        </p:blipFill>
        <p:spPr>
          <a:xfrm>
            <a:off x="1086677" y="127221"/>
            <a:ext cx="9895561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6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AED7B-835C-4EC8-82EA-98351D21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7"/>
          <a:stretch/>
        </p:blipFill>
        <p:spPr>
          <a:xfrm>
            <a:off x="664303" y="659959"/>
            <a:ext cx="10576191" cy="53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0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B0A91-82EB-41B4-9702-589A77DE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5"/>
          <a:stretch/>
        </p:blipFill>
        <p:spPr>
          <a:xfrm>
            <a:off x="1428584" y="310101"/>
            <a:ext cx="9144000" cy="59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4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0F13E-2511-4764-9170-EC7865572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/>
        </p:blipFill>
        <p:spPr>
          <a:xfrm>
            <a:off x="1524000" y="413468"/>
            <a:ext cx="9144000" cy="64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9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D6383-80D0-4142-A338-0B239E588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5566" b="37739"/>
          <a:stretch/>
        </p:blipFill>
        <p:spPr>
          <a:xfrm>
            <a:off x="674925" y="747423"/>
            <a:ext cx="10509910" cy="46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E8588-AE19-4160-A821-C25F955C4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6493" b="11768"/>
          <a:stretch/>
        </p:blipFill>
        <p:spPr>
          <a:xfrm>
            <a:off x="1073425" y="413467"/>
            <a:ext cx="9543877" cy="6186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0B0E7-4FAB-44F8-80C5-8149D5D7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95" y="4425025"/>
            <a:ext cx="1337790" cy="24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7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D739-718D-4E75-8173-C015EE7C3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b="16058"/>
          <a:stretch/>
        </p:blipFill>
        <p:spPr>
          <a:xfrm>
            <a:off x="868642" y="-1"/>
            <a:ext cx="9799358" cy="64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E3C8B-1308-425E-8F2B-FE29D5C60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914" r="6928" b="11883"/>
          <a:stretch/>
        </p:blipFill>
        <p:spPr>
          <a:xfrm>
            <a:off x="1017766" y="272332"/>
            <a:ext cx="9189510" cy="6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FE7FC-196D-4EF8-8326-B8699E55A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362"/>
          <a:stretch/>
        </p:blipFill>
        <p:spPr>
          <a:xfrm>
            <a:off x="368838" y="373115"/>
            <a:ext cx="11454324" cy="58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6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1C431-F56D-4977-BB6F-34B90F27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9"/>
          <a:stretch/>
        </p:blipFill>
        <p:spPr>
          <a:xfrm>
            <a:off x="891482" y="294199"/>
            <a:ext cx="10409035" cy="60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1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007C35-39D9-4F07-83D0-07510C89B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9"/>
          <a:stretch/>
        </p:blipFill>
        <p:spPr>
          <a:xfrm>
            <a:off x="638557" y="166977"/>
            <a:ext cx="10522424" cy="61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489D2-1CCF-41B6-AB19-24348687A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b="25449"/>
          <a:stretch/>
        </p:blipFill>
        <p:spPr>
          <a:xfrm>
            <a:off x="955386" y="707666"/>
            <a:ext cx="9736468" cy="5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386EE-6061-4594-B363-FF4CE7AFA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2"/>
          <a:stretch/>
        </p:blipFill>
        <p:spPr>
          <a:xfrm>
            <a:off x="1102642" y="164989"/>
            <a:ext cx="9724384" cy="65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F0671-710F-44F0-9B23-082A17BB7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58"/>
          <a:stretch/>
        </p:blipFill>
        <p:spPr>
          <a:xfrm>
            <a:off x="839808" y="644055"/>
            <a:ext cx="9955413" cy="50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5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2B75C-339C-46BD-8385-0CCAA598E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9"/>
          <a:stretch/>
        </p:blipFill>
        <p:spPr>
          <a:xfrm>
            <a:off x="859649" y="365760"/>
            <a:ext cx="9935571" cy="5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4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14DEDEC-A404-4AA3-9E41-61F015568607}"/>
              </a:ext>
            </a:extLst>
          </p:cNvPr>
          <p:cNvGrpSpPr/>
          <p:nvPr/>
        </p:nvGrpSpPr>
        <p:grpSpPr>
          <a:xfrm>
            <a:off x="946205" y="93428"/>
            <a:ext cx="9745649" cy="6671144"/>
            <a:chOff x="1524000" y="0"/>
            <a:chExt cx="9144000" cy="5987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0F2BE5-5F77-4DE8-AFDF-0ED20BA76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82"/>
            <a:stretch/>
          </p:blipFill>
          <p:spPr>
            <a:xfrm>
              <a:off x="1524000" y="143123"/>
              <a:ext cx="9144000" cy="58442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215F75-94B3-4661-A68C-43AB72CA3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424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AB589-B878-46A5-A74A-5EDA41707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/>
          <a:stretch/>
        </p:blipFill>
        <p:spPr>
          <a:xfrm>
            <a:off x="1524000" y="357808"/>
            <a:ext cx="9144000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82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37A75-3CE5-4584-B233-6B803A0F4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>
          <a:xfrm>
            <a:off x="883565" y="0"/>
            <a:ext cx="9784435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10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A48F4-FE5D-4B39-BC55-11CB3DE2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13159"/>
          <a:stretch/>
        </p:blipFill>
        <p:spPr>
          <a:xfrm>
            <a:off x="1115550" y="492982"/>
            <a:ext cx="9960899" cy="60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59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A4D20-CBE2-43EF-9DBA-03451CD2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75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ECF2C-0C98-4855-8A2D-4C5AC2359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6"/>
          <a:stretch/>
        </p:blipFill>
        <p:spPr>
          <a:xfrm>
            <a:off x="1371260" y="174928"/>
            <a:ext cx="9924893" cy="6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87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69AC4-B9BC-433E-B65F-3BDA922D7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>
          <a:xfrm>
            <a:off x="1052052" y="0"/>
            <a:ext cx="9615948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2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34EAB-B51B-4E4D-B2DB-06A0B0F04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b="9333"/>
          <a:stretch/>
        </p:blipFill>
        <p:spPr>
          <a:xfrm>
            <a:off x="1628692" y="320040"/>
            <a:ext cx="893461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5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8C354-0BEE-44F2-B6DF-85C2B67E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20986" b="37565"/>
          <a:stretch/>
        </p:blipFill>
        <p:spPr>
          <a:xfrm>
            <a:off x="1523999" y="3955774"/>
            <a:ext cx="9032681" cy="284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1C59F3-E9DC-43B3-80D7-09558C1AF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1" b="26377"/>
          <a:stretch/>
        </p:blipFill>
        <p:spPr>
          <a:xfrm>
            <a:off x="1524000" y="166976"/>
            <a:ext cx="9144000" cy="41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2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DDE02-64DC-4041-99EF-D546DDE9F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12869"/>
          <a:stretch/>
        </p:blipFill>
        <p:spPr>
          <a:xfrm>
            <a:off x="1553154" y="49696"/>
            <a:ext cx="8894859" cy="5975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5A6931-D936-45D8-9BF2-51F86DED9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87" y="1338055"/>
            <a:ext cx="4198291" cy="53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4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3835B-3831-424A-B005-F931A611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10898" r="2928" b="8985"/>
          <a:stretch/>
        </p:blipFill>
        <p:spPr>
          <a:xfrm>
            <a:off x="119269" y="55659"/>
            <a:ext cx="9321840" cy="6321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4CCCB5-5FE6-4F85-8BB2-DA46C3D3D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262" r="33623" b="41680"/>
          <a:stretch/>
        </p:blipFill>
        <p:spPr>
          <a:xfrm>
            <a:off x="7060757" y="2671637"/>
            <a:ext cx="5147405" cy="255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27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C3972-113F-4A3F-84A6-57DE833FD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8463" b="13739"/>
          <a:stretch/>
        </p:blipFill>
        <p:spPr>
          <a:xfrm>
            <a:off x="1345127" y="516834"/>
            <a:ext cx="9990782" cy="59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8377B-8747-42CC-B755-CC5C6072E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b="10377"/>
          <a:stretch/>
        </p:blipFill>
        <p:spPr>
          <a:xfrm>
            <a:off x="1524000" y="381662"/>
            <a:ext cx="9144000" cy="57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82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B2392-4ED9-4601-AD84-AC827D0CF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2"/>
          <a:stretch/>
        </p:blipFill>
        <p:spPr>
          <a:xfrm>
            <a:off x="1253655" y="610262"/>
            <a:ext cx="9144000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1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0D35E-F5A9-4E05-9DCB-B91F4519F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4"/>
          <a:stretch/>
        </p:blipFill>
        <p:spPr>
          <a:xfrm>
            <a:off x="706546" y="1137037"/>
            <a:ext cx="10637315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B99C9-3516-49B0-9BEA-CA4946E80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r="4840" b="7710"/>
          <a:stretch/>
        </p:blipFill>
        <p:spPr>
          <a:xfrm>
            <a:off x="1524000" y="214684"/>
            <a:ext cx="8701377" cy="61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38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951A28-A21F-416E-B7A8-EC62CB557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1"/>
          <a:stretch/>
        </p:blipFill>
        <p:spPr>
          <a:xfrm>
            <a:off x="1420633" y="1550505"/>
            <a:ext cx="9144000" cy="5231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E4A80-A9FD-43A5-B003-D8C1FE611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1884" b="68812"/>
          <a:stretch/>
        </p:blipFill>
        <p:spPr>
          <a:xfrm>
            <a:off x="1420633" y="0"/>
            <a:ext cx="9144000" cy="21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5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FFCA3-2D68-4890-8109-F96B3330D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3711" b="13275"/>
          <a:stretch/>
        </p:blipFill>
        <p:spPr>
          <a:xfrm>
            <a:off x="1285066" y="304137"/>
            <a:ext cx="9621867" cy="62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92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7AB1511-0903-400F-A662-9368132E9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6116" r="6058" b="56783"/>
          <a:stretch/>
        </p:blipFill>
        <p:spPr>
          <a:xfrm>
            <a:off x="1765190" y="-1"/>
            <a:ext cx="9360072" cy="2393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1F7D28-E00A-4E89-AFBF-656C264F5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24348" r="2666" b="19652"/>
          <a:stretch/>
        </p:blipFill>
        <p:spPr>
          <a:xfrm>
            <a:off x="1828798" y="2434972"/>
            <a:ext cx="9296463" cy="42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5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E4B2E-1E14-4F7B-87DD-9A63943EB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24348" r="2666" b="19652"/>
          <a:stretch/>
        </p:blipFill>
        <p:spPr>
          <a:xfrm>
            <a:off x="1232450" y="0"/>
            <a:ext cx="9296463" cy="4252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72EB5-9E6E-4B5E-97E6-6BA1AC0E1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8029" b="57695"/>
          <a:stretch/>
        </p:blipFill>
        <p:spPr>
          <a:xfrm>
            <a:off x="881715" y="4066213"/>
            <a:ext cx="10077835" cy="27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5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47420-6A0D-4C9C-8715-7D77120F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15" y="1431234"/>
            <a:ext cx="7092564" cy="5319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675289-604B-49BC-8838-F891CF9ED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40" y="0"/>
            <a:ext cx="8589769" cy="1847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6B414-C7AA-4CA0-A0B1-71FEC0FA5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267" y="2662569"/>
            <a:ext cx="3173150" cy="19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76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DEB7FC-A304-4727-AFF8-647D5679E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4637" b="8523"/>
          <a:stretch/>
        </p:blipFill>
        <p:spPr>
          <a:xfrm>
            <a:off x="2083242" y="524786"/>
            <a:ext cx="8640417" cy="595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09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36DCB-A2BF-400D-9781-36BDF1E82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2928" b="12348"/>
          <a:stretch/>
        </p:blipFill>
        <p:spPr>
          <a:xfrm>
            <a:off x="1701578" y="254442"/>
            <a:ext cx="9072216" cy="63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ECF38-6FE1-4FC6-B6A0-40DA9AE58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 b="20927"/>
          <a:stretch/>
        </p:blipFill>
        <p:spPr>
          <a:xfrm>
            <a:off x="482378" y="1009815"/>
            <a:ext cx="10829765" cy="50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1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63E32-1610-4808-875A-3C3896829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3"/>
          <a:stretch/>
        </p:blipFill>
        <p:spPr>
          <a:xfrm>
            <a:off x="1524000" y="572494"/>
            <a:ext cx="9144000" cy="60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09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557FD-E1A7-488B-96BC-A3AFF0C72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b="8754"/>
          <a:stretch/>
        </p:blipFill>
        <p:spPr>
          <a:xfrm>
            <a:off x="1510748" y="300161"/>
            <a:ext cx="8863054" cy="62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8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39ECC-6B2E-45BA-9E2C-0B323849F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6"/>
          <a:stretch/>
        </p:blipFill>
        <p:spPr>
          <a:xfrm>
            <a:off x="1524000" y="0"/>
            <a:ext cx="9144000" cy="66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6996C-2E8A-47EA-AE48-34B56DA2D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3797" b="19536"/>
          <a:stretch/>
        </p:blipFill>
        <p:spPr>
          <a:xfrm>
            <a:off x="763029" y="946204"/>
            <a:ext cx="9904971" cy="51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E7183-0D1B-4E63-8569-50B100E47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/>
          <a:stretch/>
        </p:blipFill>
        <p:spPr>
          <a:xfrm>
            <a:off x="1524000" y="294198"/>
            <a:ext cx="9144000" cy="64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2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FB405-6027-41D4-A901-A849DE69D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2"/>
          <a:stretch/>
        </p:blipFill>
        <p:spPr>
          <a:xfrm>
            <a:off x="1524000" y="174929"/>
            <a:ext cx="9144000" cy="63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</Words>
  <Application>Microsoft Office PowerPoint</Application>
  <PresentationFormat>Widescreen</PresentationFormat>
  <Paragraphs>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jarman</dc:creator>
  <cp:lastModifiedBy>susan jarman</cp:lastModifiedBy>
  <cp:revision>6</cp:revision>
  <dcterms:created xsi:type="dcterms:W3CDTF">2020-12-26T19:57:53Z</dcterms:created>
  <dcterms:modified xsi:type="dcterms:W3CDTF">2020-12-26T21:28:27Z</dcterms:modified>
</cp:coreProperties>
</file>